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7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7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WEg292OuiQ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4/28/22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033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28,2022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CALL TO ORDER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PLEDGE OF ALLEGIANCE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ROLL CALL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PREVIOUS MEETING MINUTES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TREASURER REPORT/BILLS PAYABLE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CORRESPONDENCE -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PUBLIC COMMENT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PROFESSIONAL REPORTS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POLICE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FIRE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SOLICITOR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CODE ENFORCEMENT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ZONING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ENGINEER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TAX COLLECTOR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MAYOR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COMMITTEE REPORTS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POLICE PENSION ORDINANCE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FLOODPLAIN CONSISTENCY LETTER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COAL MINER CORNER TAX ISSUE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NEW BUSINESS  </a:t>
            </a: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4/28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10,726.47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4,651.82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231,159.02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4,731.87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1,001.63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33,817.53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1,012.02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5,003.93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2,600.48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62,254.02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19,007.14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10,063.44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69,017.63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456,874.78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33,182.91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328,781.45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https://youtu.be/6WEg292OuiQ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4709</TotalTime>
  <Words>270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98</cp:revision>
  <dcterms:created xsi:type="dcterms:W3CDTF">2019-10-03T16:39:17Z</dcterms:created>
  <dcterms:modified xsi:type="dcterms:W3CDTF">2022-04-28T20:12:21Z</dcterms:modified>
</cp:coreProperties>
</file>